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91" r:id="rId3"/>
  </p:sldIdLst>
  <p:sldSz cx="9144000" cy="6858000" type="screen4x3"/>
  <p:notesSz cx="6858000" cy="9144000"/>
  <p:custShowLst>
    <p:custShow name="Presentación personalizada 1" id="0">
      <p:sldLst>
        <p:sld r:id="rId2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2CBD1B-F831-451C-82BE-64699E05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C47089F-6439-4960-A98C-05FB577F8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6D3F0C-03CF-4D40-B2B5-F963E75E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DB5393-7E39-4317-98C5-FEB44B44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86F076-ED3F-4639-B19A-DB40727E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58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0C63E6-D1CA-461D-BFBE-CF8DA54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A7E386E-0B99-4DA5-A942-D5418AFD5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18B9621-8FCD-4B37-81A4-B61BB3AE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EBF4B3A-701E-48CE-86CC-DAA95D82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EFAB4E8-42B7-43DF-BD92-879BFCCC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29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0E4A685-3980-4EF5-8C26-5A8CF6588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E71B403-8843-413B-87A3-6C1E9F2C6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7EF61C-0F90-4650-8E17-18AD669C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C1DCE0-0586-4626-997F-026A711D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036856-5AF8-4DDA-92FF-1407993A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86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806A70-7E73-4F4C-9E21-2EB20294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ECF80A-4DD8-44B1-AE2F-9A214361C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F40EA4-EC17-4CCB-8698-FFE51290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73B68B-6282-4C14-A9E2-99472513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AEFDA2-B27B-4DBC-B95F-EFFA3E5C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47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1A997F-8D33-4ADC-A255-90E68AD0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133A8A1-2355-473D-9009-262BCDA3D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29BB68-1A93-4CD2-A5B3-6C17DA31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F70B97-7691-49B5-A3B7-3D0704F0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086D70-840D-4B25-844C-D6B427BF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97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40FDC2-34DB-48EF-AEC3-CF271736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EA23E4E-A647-43F4-9AD5-45DAF2980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DBCBFEB-0DA0-4CC2-8D13-6B7206669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60F3610-D4AB-48E9-8AA9-0812B323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2A06013-9ED6-4021-9FFB-6C8895A7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FBB8B3-67CA-477B-A2FD-EAA92421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31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5A5A5-C95B-4BC2-8FC0-6686CD43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E5866D9-27A8-48FD-A0D8-F586558D7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3FB5F92-D002-461B-A992-F83D1D0A4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49DD803-C8FB-4533-8D47-AF4C5121C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2D411AB-5339-4EB8-AD61-72C24A09E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62C9A62-3159-41C5-BB0A-1A74C8DC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1BE734B-CA77-4D89-AC22-17D83451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81F89B2-141D-4AED-AD77-ADCED903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06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7E7C54-4AD8-4AC3-A715-A2E6468C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3A802FF-8D90-44D9-9CD5-953A245D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868C698-4A5A-4EE3-B3CE-1A6C843D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3E53070-C15C-4D6B-9777-CB76BC11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80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D468000-DAFC-4F85-8274-A41DE34C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E198C71-215C-4B63-8621-73EBE3CB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9931484-C9F8-40B4-A356-77CF0CA8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45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2D4D2F-E8C0-400C-BABD-9C83C823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860AEE-D726-40AB-90F0-99FCD202D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5578064-9FD1-4A7A-A65F-C9E8DD83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9B8F6A7-C5CA-46D7-B8C4-199DAFD6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15D94EB-732F-4119-9064-C831FDC3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C5D2423-623F-47DA-83D7-D56C0E64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51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E3E63F-BF81-4D5A-A5C6-67107183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12A05D3-1037-47EB-9784-E990E1B0D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C7AB48D-CB08-47B1-9C82-6264B130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BFC1AF-D18F-47F5-8DFB-396B9E82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D8C9D97-4B97-4300-A83F-F53AD90B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FE41E84-BD93-49B1-AD72-79C2A7A1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11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CE35F37-277D-4462-A204-4D29248A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04A7E7-BB20-43A1-B5DA-621794DBD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136EFD-5A99-4F84-A5AF-67DC92309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66CA-2630-4C47-931E-26FC026B5374}" type="datetimeFigureOut">
              <a:rPr lang="es-ES" smtClean="0"/>
              <a:t>13/06/2018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36E44A-DFAF-4D32-B7AF-A7FADE80C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1AA056-3130-4D69-93AC-5B8CE34FC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1C34E-0527-403D-B7A1-822C911496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9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5356833-C4BB-4170-9D3A-BA27A6BB2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18466" b="15632"/>
          <a:stretch/>
        </p:blipFill>
        <p:spPr>
          <a:xfrm>
            <a:off x="1" y="-203198"/>
            <a:ext cx="9144000" cy="73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D35A1AC-9B4D-4541-89F2-E9768B571BD3}"/>
              </a:ext>
            </a:extLst>
          </p:cNvPr>
          <p:cNvSpPr/>
          <p:nvPr/>
        </p:nvSpPr>
        <p:spPr>
          <a:xfrm>
            <a:off x="0" y="5960118"/>
            <a:ext cx="9144000" cy="897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93532E-25A1-4DA2-9482-E858B5E2E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1" b="4892"/>
          <a:stretch/>
        </p:blipFill>
        <p:spPr>
          <a:xfrm>
            <a:off x="0" y="-64659"/>
            <a:ext cx="3762150" cy="602477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8CEB260-EEA9-42A5-B397-C0039DFBCB1B}"/>
              </a:ext>
            </a:extLst>
          </p:cNvPr>
          <p:cNvSpPr/>
          <p:nvPr/>
        </p:nvSpPr>
        <p:spPr>
          <a:xfrm>
            <a:off x="4099738" y="323213"/>
            <a:ext cx="4706673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Inauguración: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Maiandra GD" panose="020E0502030308020204" pitchFamily="34" charset="0"/>
              </a:rPr>
              <a:t>Jueves, 14 de junio a las 12:30 horas.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Maiandra GD" panose="020E0502030308020204" pitchFamily="34" charset="0"/>
              </a:rPr>
              <a:t>Lugar: Biblioteca del Colegio </a:t>
            </a:r>
            <a:r>
              <a:rPr lang="es-ES" dirty="0" smtClean="0">
                <a:latin typeface="Maiandra GD" panose="020E0502030308020204" pitchFamily="34" charset="0"/>
              </a:rPr>
              <a:t>Máximo de Cartuja. </a:t>
            </a:r>
            <a:endParaRPr lang="es-ES" dirty="0">
              <a:latin typeface="Maiandra GD" panose="020E0502030308020204" pitchFamily="34" charset="0"/>
            </a:endParaRPr>
          </a:p>
          <a:p>
            <a:pPr algn="just"/>
            <a:endParaRPr lang="es-ES" sz="2000" dirty="0">
              <a:latin typeface="Maiandra GD" panose="020E0502030308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dirty="0">
              <a:latin typeface="Maiandra GD" panose="020E0502030308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Maiandra GD" panose="020E0502030308020204" pitchFamily="34" charset="0"/>
              </a:rPr>
              <a:t>La exposición de libros infantiles recoge más un centenar de libros infantiles ilustrados, representativos tanto de los llamados </a:t>
            </a:r>
            <a:r>
              <a:rPr lang="es-ES" i="1" dirty="0" err="1">
                <a:latin typeface="Maiandra GD" panose="020E0502030308020204" pitchFamily="34" charset="0"/>
              </a:rPr>
              <a:t>huiben</a:t>
            </a:r>
            <a:r>
              <a:rPr lang="es-ES" i="1" dirty="0">
                <a:latin typeface="Maiandra GD" panose="020E0502030308020204" pitchFamily="34" charset="0"/>
              </a:rPr>
              <a:t> </a:t>
            </a:r>
            <a:r>
              <a:rPr lang="es-ES" dirty="0">
                <a:latin typeface="Maiandra GD" panose="020E0502030308020204" pitchFamily="34" charset="0"/>
              </a:rPr>
              <a:t>(libro ilustrado), como de los </a:t>
            </a:r>
            <a:r>
              <a:rPr lang="es-ES" i="1" dirty="0" err="1">
                <a:latin typeface="Maiandra GD" panose="020E0502030308020204" pitchFamily="34" charset="0"/>
              </a:rPr>
              <a:t>tuhuashu</a:t>
            </a:r>
            <a:r>
              <a:rPr lang="es-ES" i="1" dirty="0">
                <a:latin typeface="Maiandra GD" panose="020E0502030308020204" pitchFamily="34" charset="0"/>
              </a:rPr>
              <a:t> </a:t>
            </a:r>
            <a:r>
              <a:rPr lang="es-ES" dirty="0">
                <a:latin typeface="Maiandra GD" panose="020E0502030308020204" pitchFamily="34" charset="0"/>
              </a:rPr>
              <a:t>(libro en imágenes) sobre leyendas, ciudades, tradiciones populares o festividades, y se exhibirán ejemplos de las diferentes técnicas utilizadas en el libro ilustrado infantil en China, reconocido en todo el mundo y entre los que se encuentran algunos premiados en concursos internacionales. </a:t>
            </a:r>
          </a:p>
          <a:p>
            <a:pPr algn="just"/>
            <a:endParaRPr lang="es-ES" dirty="0">
              <a:latin typeface="Maiandra GD" panose="020E0502030308020204" pitchFamily="34" charset="0"/>
            </a:endParaRPr>
          </a:p>
          <a:p>
            <a:pPr algn="just"/>
            <a:endParaRPr lang="es-ES" dirty="0">
              <a:latin typeface="Maiandra GD" panose="020E0502030308020204" pitchFamily="34" charset="0"/>
            </a:endParaRPr>
          </a:p>
        </p:txBody>
      </p:sp>
      <p:pic>
        <p:nvPicPr>
          <p:cNvPr id="13" name="Imagen 12" descr="F:\Reunión Regional Institutos Confucio\Actividades junio\Exposición libros infantiles\Logo ICUGR.bmp">
            <a:extLst>
              <a:ext uri="{FF2B5EF4-FFF2-40B4-BE49-F238E27FC236}">
                <a16:creationId xmlns:a16="http://schemas.microsoft.com/office/drawing/2014/main" xmlns="" id="{44046FE1-82C2-4F70-A7E7-0AB2B484821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t="14678" r="4044" b="21013"/>
          <a:stretch/>
        </p:blipFill>
        <p:spPr bwMode="auto">
          <a:xfrm>
            <a:off x="2961055" y="6188787"/>
            <a:ext cx="1887114" cy="43845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F:\Reunión Regional Institutos Confucio\Actividades junio\Exposición libros infantiles\BIBLIOTECA-HORIZONTAL-color.png">
            <a:extLst>
              <a:ext uri="{FF2B5EF4-FFF2-40B4-BE49-F238E27FC236}">
                <a16:creationId xmlns:a16="http://schemas.microsoft.com/office/drawing/2014/main" xmlns="" id="{6BC22B7E-99E8-4E98-8CE1-D846D83AEA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06" y="6223428"/>
            <a:ext cx="2296729" cy="40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FC6D20B-1B53-490A-9DCC-8746A1AECF6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" y="6179263"/>
            <a:ext cx="658818" cy="525731"/>
          </a:xfrm>
          <a:prstGeom prst="rect">
            <a:avLst/>
          </a:prstGeom>
        </p:spPr>
      </p:pic>
      <p:pic>
        <p:nvPicPr>
          <p:cNvPr id="17" name="Imagen 16" descr="F:\Reunión Regional Institutos Confucio\Actividades junio\Exposición libros infantiles\Logo_FCD.jpg">
            <a:extLst>
              <a:ext uri="{FF2B5EF4-FFF2-40B4-BE49-F238E27FC236}">
                <a16:creationId xmlns:a16="http://schemas.microsoft.com/office/drawing/2014/main" xmlns="" id="{7625D529-EFED-46E8-BB2F-22AA12D3368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21539" r="6312" b="18524"/>
          <a:stretch/>
        </p:blipFill>
        <p:spPr bwMode="auto">
          <a:xfrm>
            <a:off x="4839268" y="6223428"/>
            <a:ext cx="1681062" cy="403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FDDCD8B9-4347-40D8-B872-CDB822ECDC3E}"/>
              </a:ext>
            </a:extLst>
          </p:cNvPr>
          <p:cNvCxnSpPr>
            <a:cxnSpLocks/>
          </p:cNvCxnSpPr>
          <p:nvPr/>
        </p:nvCxnSpPr>
        <p:spPr>
          <a:xfrm>
            <a:off x="4199715" y="2128013"/>
            <a:ext cx="45067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17BFDA4-8B5D-4D8F-A318-F92182BFCC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>
          <a:xfrm>
            <a:off x="837245" y="6079977"/>
            <a:ext cx="2123810" cy="6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98</Words>
  <Application>Microsoft Office PowerPoint</Application>
  <PresentationFormat>Presentación en pantalla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  <vt:variant>
        <vt:lpstr>Presentaciones personalizadas</vt:lpstr>
      </vt:variant>
      <vt:variant>
        <vt:i4>1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personalizada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Caballo</dc:creator>
  <cp:lastModifiedBy>Univerisidad de Granada</cp:lastModifiedBy>
  <cp:revision>212</cp:revision>
  <dcterms:created xsi:type="dcterms:W3CDTF">2018-05-23T18:54:05Z</dcterms:created>
  <dcterms:modified xsi:type="dcterms:W3CDTF">2018-06-13T08:02:19Z</dcterms:modified>
</cp:coreProperties>
</file>